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D19FB2-3AAB-4D03-B13A-2960828C78E3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0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2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0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9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8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5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2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9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The excretory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you tinkle?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Voluntary</a:t>
            </a:r>
            <a:r>
              <a:rPr lang="en-US" sz="2400" dirty="0" smtClean="0"/>
              <a:t> muscles at one end of the bladder allow a person to hold the urethra closed until he is ready to release the muscles.</a:t>
            </a:r>
          </a:p>
          <a:p>
            <a:r>
              <a:rPr lang="en-US" sz="2400" dirty="0" smtClean="0"/>
              <a:t>At that time, the bladder </a:t>
            </a:r>
            <a:r>
              <a:rPr lang="en-US" sz="2400" b="1" dirty="0" smtClean="0">
                <a:solidFill>
                  <a:srgbClr val="FF0000"/>
                </a:solidFill>
              </a:rPr>
              <a:t>contracts </a:t>
            </a:r>
            <a:r>
              <a:rPr lang="en-US" sz="2400" dirty="0" smtClean="0"/>
              <a:t>and sends the liquid waste out of the body!</a:t>
            </a:r>
            <a:endParaRPr lang="en-US" sz="24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6959" y="2057399"/>
            <a:ext cx="3086185" cy="30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excretion?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Excretion is the process of eliminating </a:t>
            </a:r>
            <a:r>
              <a:rPr lang="en-US" sz="2800" b="1" dirty="0" smtClean="0">
                <a:solidFill>
                  <a:srgbClr val="FF0000"/>
                </a:solidFill>
              </a:rPr>
              <a:t>waste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There are several systems within our bodies that help us to eliminate waste products. </a:t>
            </a:r>
          </a:p>
          <a:p>
            <a:pPr lvl="2"/>
            <a:r>
              <a:rPr lang="en-US" sz="2400" dirty="0" smtClean="0"/>
              <a:t>Excretory (</a:t>
            </a:r>
            <a:r>
              <a:rPr lang="en-US" sz="2400" b="1" dirty="0" smtClean="0">
                <a:solidFill>
                  <a:srgbClr val="FF0000"/>
                </a:solidFill>
              </a:rPr>
              <a:t>Urinary</a:t>
            </a:r>
            <a:r>
              <a:rPr lang="en-US" sz="2400" dirty="0" smtClean="0"/>
              <a:t>) – eliminates </a:t>
            </a:r>
            <a:r>
              <a:rPr lang="en-US" sz="2400" b="1" dirty="0" smtClean="0">
                <a:solidFill>
                  <a:srgbClr val="FF0000"/>
                </a:solidFill>
              </a:rPr>
              <a:t>liquid</a:t>
            </a:r>
            <a:r>
              <a:rPr lang="en-US" sz="2400" dirty="0" smtClean="0"/>
              <a:t> waste</a:t>
            </a:r>
          </a:p>
          <a:p>
            <a:pPr lvl="2"/>
            <a:r>
              <a:rPr lang="en-US" sz="2400" dirty="0" smtClean="0"/>
              <a:t>Digestive- disposes of </a:t>
            </a:r>
            <a:r>
              <a:rPr lang="en-US" sz="2400" dirty="0" smtClean="0">
                <a:solidFill>
                  <a:srgbClr val="FF0000"/>
                </a:solidFill>
              </a:rPr>
              <a:t>solid</a:t>
            </a:r>
            <a:r>
              <a:rPr lang="en-US" sz="2400" dirty="0" smtClean="0"/>
              <a:t> waste products from food</a:t>
            </a:r>
          </a:p>
          <a:p>
            <a:pPr lvl="2"/>
            <a:r>
              <a:rPr lang="en-US" sz="2400" dirty="0" smtClean="0"/>
              <a:t>Integumentary (skin)- </a:t>
            </a:r>
            <a:r>
              <a:rPr lang="en-US" sz="2400" dirty="0" smtClean="0"/>
              <a:t>releases waste through </a:t>
            </a:r>
            <a:r>
              <a:rPr lang="en-US" sz="2400" dirty="0" smtClean="0">
                <a:solidFill>
                  <a:srgbClr val="FF0000"/>
                </a:solidFill>
              </a:rPr>
              <a:t>sweat</a:t>
            </a:r>
            <a:r>
              <a:rPr lang="en-US" sz="2400" dirty="0" smtClean="0"/>
              <a:t> glands</a:t>
            </a:r>
          </a:p>
          <a:p>
            <a:pPr lvl="2"/>
            <a:r>
              <a:rPr lang="en-US" sz="2400" dirty="0" smtClean="0"/>
              <a:t>Respiratory- disposes of </a:t>
            </a:r>
            <a:r>
              <a:rPr lang="en-US" sz="2400" dirty="0" smtClean="0">
                <a:solidFill>
                  <a:srgbClr val="FF0000"/>
                </a:solidFill>
              </a:rPr>
              <a:t>water vapor </a:t>
            </a:r>
            <a:r>
              <a:rPr lang="en-US" sz="2400" dirty="0" smtClean="0"/>
              <a:t>and waste </a:t>
            </a:r>
            <a:r>
              <a:rPr lang="en-US" sz="2400" dirty="0" smtClean="0"/>
              <a:t>gases </a:t>
            </a:r>
            <a:r>
              <a:rPr lang="en-US" sz="2400" dirty="0" smtClean="0">
                <a:solidFill>
                  <a:srgbClr val="FF0000"/>
                </a:solidFill>
              </a:rPr>
              <a:t>(CO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from the blood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 of the Excretory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main function of the excretory system is to filter out cellular wastes, </a:t>
            </a:r>
            <a:r>
              <a:rPr lang="en-US" sz="2400" dirty="0" smtClean="0"/>
              <a:t>toxins, </a:t>
            </a:r>
            <a:r>
              <a:rPr lang="en-US" sz="2400" dirty="0"/>
              <a:t>and excess water </a:t>
            </a:r>
            <a:r>
              <a:rPr lang="en-US" sz="2400" dirty="0" smtClean="0"/>
              <a:t>from the </a:t>
            </a:r>
            <a:r>
              <a:rPr lang="en-US" sz="2400" b="1" dirty="0" smtClean="0">
                <a:solidFill>
                  <a:srgbClr val="FF0000"/>
                </a:solidFill>
              </a:rPr>
              <a:t>blood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structures of the urinary system act as </a:t>
            </a:r>
            <a:r>
              <a:rPr lang="en-US" sz="2400" b="1" dirty="0" smtClean="0">
                <a:solidFill>
                  <a:srgbClr val="FF0000"/>
                </a:solidFill>
              </a:rPr>
              <a:t>filters</a:t>
            </a:r>
            <a:r>
              <a:rPr lang="en-US" sz="2400" dirty="0" smtClean="0"/>
              <a:t> to help keep the blood clean.</a:t>
            </a:r>
          </a:p>
          <a:p>
            <a:r>
              <a:rPr lang="en-US" sz="2400" dirty="0" smtClean="0"/>
              <a:t>There are </a:t>
            </a:r>
            <a:r>
              <a:rPr lang="en-US" sz="2400" dirty="0" smtClean="0"/>
              <a:t>five </a:t>
            </a:r>
            <a:r>
              <a:rPr lang="en-US" sz="2400" dirty="0" smtClean="0"/>
              <a:t>important </a:t>
            </a:r>
            <a:r>
              <a:rPr lang="en-US" sz="2400" dirty="0" smtClean="0"/>
              <a:t>structures: </a:t>
            </a:r>
            <a:r>
              <a:rPr lang="en-US" sz="2400" b="1" dirty="0" smtClean="0">
                <a:solidFill>
                  <a:srgbClr val="FF0000"/>
                </a:solidFill>
              </a:rPr>
              <a:t>kidneys, </a:t>
            </a:r>
            <a:r>
              <a:rPr lang="en-US" sz="2400" b="1" dirty="0" smtClean="0">
                <a:solidFill>
                  <a:srgbClr val="FF0000"/>
                </a:solidFill>
              </a:rPr>
              <a:t>nephrons, ureters</a:t>
            </a:r>
            <a:r>
              <a:rPr lang="en-US" sz="2400" b="1" dirty="0" smtClean="0">
                <a:solidFill>
                  <a:srgbClr val="FF0000"/>
                </a:solidFill>
              </a:rPr>
              <a:t>, bladder, and the urethra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450" y="2285801"/>
            <a:ext cx="4754563" cy="35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Excretory Organs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312" y="1965960"/>
            <a:ext cx="3908896" cy="46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The two kidneys get rid of </a:t>
            </a:r>
            <a:r>
              <a:rPr lang="en-US" sz="2800" b="1" dirty="0">
                <a:solidFill>
                  <a:srgbClr val="FF0000"/>
                </a:solidFill>
              </a:rPr>
              <a:t>urea</a:t>
            </a:r>
            <a:r>
              <a:rPr lang="en-US" sz="2800" dirty="0"/>
              <a:t>, excess water, and some other waste materials released by the cells. </a:t>
            </a:r>
            <a:endParaRPr lang="en-US" sz="28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are eliminated as </a:t>
            </a:r>
            <a:r>
              <a:rPr lang="en-US" sz="2800" b="1" dirty="0">
                <a:solidFill>
                  <a:srgbClr val="FF0000"/>
                </a:solidFill>
              </a:rPr>
              <a:t>urine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0203" y="1965960"/>
            <a:ext cx="5326384" cy="39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Nephrons - </a:t>
            </a:r>
            <a:r>
              <a:rPr lang="en-US" sz="2800" dirty="0" smtClean="0"/>
              <a:t>microscopic </a:t>
            </a:r>
            <a:r>
              <a:rPr lang="en-US" sz="2800" dirty="0"/>
              <a:t>filters in the kidney that remove wastes </a:t>
            </a:r>
            <a:r>
              <a:rPr lang="en-US" sz="2800" dirty="0" smtClean="0">
                <a:solidFill>
                  <a:srgbClr val="FF0000"/>
                </a:solidFill>
              </a:rPr>
              <a:t>(urea) </a:t>
            </a:r>
            <a:r>
              <a:rPr lang="en-US" sz="2800" dirty="0" smtClean="0"/>
              <a:t>from </a:t>
            </a:r>
            <a:r>
              <a:rPr lang="en-US" sz="2800" dirty="0"/>
              <a:t>the </a:t>
            </a:r>
            <a:r>
              <a:rPr lang="en-US" sz="2800" dirty="0" smtClean="0"/>
              <a:t>blood.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457" y="1725770"/>
            <a:ext cx="5881953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Tubes</a:t>
            </a:r>
            <a:r>
              <a:rPr lang="en-US" sz="2800" dirty="0"/>
              <a:t> which connect each kidney to the </a:t>
            </a:r>
            <a:r>
              <a:rPr lang="en-US" sz="2800" dirty="0" smtClean="0"/>
              <a:t>bladder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9613" y="1491550"/>
            <a:ext cx="4037427" cy="45892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8932984" y="2567353"/>
            <a:ext cx="1987062" cy="970671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saclike</a:t>
            </a:r>
            <a:r>
              <a:rPr lang="en-US" sz="2800" dirty="0"/>
              <a:t> muscular organ which </a:t>
            </a:r>
            <a:r>
              <a:rPr lang="en-US" sz="2800" b="1" dirty="0">
                <a:solidFill>
                  <a:srgbClr val="FF0000"/>
                </a:solidFill>
              </a:rPr>
              <a:t>stores</a:t>
            </a:r>
            <a:r>
              <a:rPr lang="en-US" sz="2800" dirty="0"/>
              <a:t> urine until it is released from the </a:t>
            </a:r>
            <a:r>
              <a:rPr lang="en-US" sz="2800" dirty="0" smtClean="0"/>
              <a:t>body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Which type of muscle tissue is </a:t>
            </a:r>
            <a:r>
              <a:rPr lang="en-US" sz="2800" u="sng" dirty="0" smtClean="0">
                <a:solidFill>
                  <a:schemeClr val="tx1"/>
                </a:solidFill>
              </a:rPr>
              <a:t>inside</a:t>
            </a:r>
            <a:r>
              <a:rPr lang="en-US" sz="2800" dirty="0" smtClean="0">
                <a:solidFill>
                  <a:schemeClr val="tx1"/>
                </a:solidFill>
              </a:rPr>
              <a:t> the wall of the bladder?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8282" y="2057400"/>
            <a:ext cx="437289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Urethra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Tube through which </a:t>
            </a:r>
            <a:r>
              <a:rPr lang="en-US" sz="2800" b="1" dirty="0">
                <a:solidFill>
                  <a:srgbClr val="FF0000"/>
                </a:solidFill>
              </a:rPr>
              <a:t>urine</a:t>
            </a:r>
            <a:r>
              <a:rPr lang="en-US" sz="2800" dirty="0"/>
              <a:t> passes before it is </a:t>
            </a:r>
            <a:r>
              <a:rPr lang="en-US" sz="2800" b="1" dirty="0">
                <a:solidFill>
                  <a:srgbClr val="FF0000"/>
                </a:solidFill>
              </a:rPr>
              <a:t>removed</a:t>
            </a:r>
            <a:r>
              <a:rPr lang="en-US" sz="2800" dirty="0"/>
              <a:t> from the </a:t>
            </a:r>
            <a:r>
              <a:rPr lang="en-US" sz="2800" dirty="0" smtClean="0"/>
              <a:t>body</a:t>
            </a:r>
          </a:p>
          <a:p>
            <a:pPr lvl="0">
              <a:buClr>
                <a:srgbClr val="A6B727"/>
              </a:buClr>
            </a:pPr>
            <a:r>
              <a:rPr lang="en-US" sz="2800" dirty="0">
                <a:solidFill>
                  <a:srgbClr val="000000"/>
                </a:solidFill>
              </a:rPr>
              <a:t>Do you think there are voluntary or involuntary muscles at one end of the bladder? Why?</a:t>
            </a:r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6050" y="1776045"/>
            <a:ext cx="3653948" cy="38886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013807" y="5444198"/>
            <a:ext cx="1860452" cy="928467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5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197</TotalTime>
  <Words>295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Corbel</vt:lpstr>
      <vt:lpstr>Basis</vt:lpstr>
      <vt:lpstr>The excretory System</vt:lpstr>
      <vt:lpstr>What is excretion?</vt:lpstr>
      <vt:lpstr>Function of the Excretory System</vt:lpstr>
      <vt:lpstr>Excretory Organs</vt:lpstr>
      <vt:lpstr>Kidneys</vt:lpstr>
      <vt:lpstr>Nephrons</vt:lpstr>
      <vt:lpstr>Ureters</vt:lpstr>
      <vt:lpstr>Bladder</vt:lpstr>
      <vt:lpstr>Urethra</vt:lpstr>
      <vt:lpstr>What happens when you tinkle?</vt:lpstr>
    </vt:vector>
  </TitlesOfParts>
  <Company>Anderson County School District 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Excretory System</dc:title>
  <dc:creator>Brownlee, Shaniqua</dc:creator>
  <cp:lastModifiedBy>Brunetto, Tracy</cp:lastModifiedBy>
  <cp:revision>20</cp:revision>
  <dcterms:created xsi:type="dcterms:W3CDTF">2015-02-22T22:16:32Z</dcterms:created>
  <dcterms:modified xsi:type="dcterms:W3CDTF">2017-10-15T23:17:53Z</dcterms:modified>
</cp:coreProperties>
</file>